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280" autoAdjust="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PowerPoint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Design and deliver beautiful presentations with ease and confidence.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C4796A-9872-4AA6-868A-E1A52DAE5C9B}" vid="{226865FD-68E7-4897-9C2B-9A00B6BC8C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A4849AD-65CA-4CDD-87B0-7F56EA6DF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14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Segoe UI Light</vt:lpstr>
      <vt:lpstr>WelcomeDoc</vt:lpstr>
      <vt:lpstr>Welcome to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2014-10-10T14:45:34Z</dcterms:created>
  <dcterms:modified xsi:type="dcterms:W3CDTF">2015-12-24T18:22:06Z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